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100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335" d="100"/>
          <a:sy n="335" d="100"/>
        </p:scale>
        <p:origin x="-78" y="-16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bk object 24"/>
          <p:cNvSpPr/>
          <p:nvPr/>
        </p:nvSpPr>
        <p:spPr>
          <a:xfrm>
            <a:off x="1224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  <p:sp>
        <p:nvSpPr>
          <p:cNvPr id="26" name="bk object 16"/>
          <p:cNvSpPr/>
          <p:nvPr userDrawn="1"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7" name="bk object 17"/>
          <p:cNvSpPr/>
          <p:nvPr userDrawn="1"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8" name="bk object 18"/>
          <p:cNvSpPr/>
          <p:nvPr userDrawn="1"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9" name="bk object 19"/>
          <p:cNvSpPr/>
          <p:nvPr userDrawn="1"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0" name="bk object 20"/>
          <p:cNvSpPr/>
          <p:nvPr userDrawn="1"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1" name="bk object 21"/>
          <p:cNvSpPr/>
          <p:nvPr userDrawn="1"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2" name="bk object 22"/>
          <p:cNvSpPr/>
          <p:nvPr userDrawn="1"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3" name="bk object 23"/>
          <p:cNvSpPr/>
          <p:nvPr userDrawn="1"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4" name="bk object 24"/>
          <p:cNvSpPr/>
          <p:nvPr userDrawn="1"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50899" y="345822"/>
            <a:ext cx="4842385" cy="11938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12/19/2016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3960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40"/>
                </a:lnTo>
                <a:lnTo>
                  <a:pt x="0" y="504012"/>
                </a:lnTo>
                <a:lnTo>
                  <a:pt x="7454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39"/>
                </a:moveTo>
                <a:lnTo>
                  <a:pt x="28536" y="504012"/>
                </a:lnTo>
                <a:lnTo>
                  <a:pt x="79451" y="504012"/>
                </a:lnTo>
                <a:lnTo>
                  <a:pt x="179997" y="403453"/>
                </a:lnTo>
                <a:lnTo>
                  <a:pt x="179997" y="352539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63" y="0"/>
                </a:moveTo>
                <a:lnTo>
                  <a:pt x="28536" y="0"/>
                </a:lnTo>
                <a:lnTo>
                  <a:pt x="0" y="28536"/>
                </a:lnTo>
                <a:lnTo>
                  <a:pt x="0" y="79463"/>
                </a:lnTo>
                <a:lnTo>
                  <a:pt x="79463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1008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4319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4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10084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2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3" baseType="lpstr"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Eintrittskarten_70x150_1-fach-Perforation, 2-fach-Nummerierung_PDF-Vorlage.indd</dc:title>
  <dc:creator>setup</dc:creator>
  <cp:lastModifiedBy>Katrin Stockinger</cp:lastModifiedBy>
  <cp:revision>2</cp:revision>
  <dcterms:created xsi:type="dcterms:W3CDTF">2016-12-19T12:34:45Z</dcterms:created>
  <dcterms:modified xsi:type="dcterms:W3CDTF">2016-12-19T12:29:48Z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2016-12-16T00:00:00Z</vt:filetime>
  </property>
  <property fmtid="{D5CDD505-2E9C-101B-9397-08002B2CF9AE}" pid="3" name="LastSaved">
    <vt:filetime>2016-12-19T00:00:00Z</vt:filetime>
  </property>
</Properties>
</file>